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5"/>
  </p:notesMasterIdLst>
  <p:sldIdLst>
    <p:sldId id="256" r:id="rId2"/>
    <p:sldId id="257" r:id="rId3"/>
    <p:sldId id="265" r:id="rId4"/>
    <p:sldId id="266" r:id="rId5"/>
    <p:sldId id="268" r:id="rId6"/>
    <p:sldId id="264" r:id="rId7"/>
    <p:sldId id="258" r:id="rId8"/>
    <p:sldId id="259" r:id="rId9"/>
    <p:sldId id="260" r:id="rId10"/>
    <p:sldId id="261" r:id="rId11"/>
    <p:sldId id="262" r:id="rId12"/>
    <p:sldId id="263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334" autoAdjust="0"/>
  </p:normalViewPr>
  <p:slideViewPr>
    <p:cSldViewPr>
      <p:cViewPr varScale="1">
        <p:scale>
          <a:sx n="68" d="100"/>
          <a:sy n="68" d="100"/>
        </p:scale>
        <p:origin x="-5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E1E620-8234-4F5D-9912-4CB8F6C14838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3B4847-42F8-4D14-929F-5573EB9F1A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3B4847-42F8-4D14-929F-5573EB9F1AA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E3C7E9F-C866-4FB4-86B9-27300407170E}" type="datetimeFigureOut">
              <a:rPr lang="ru-RU" smtClean="0"/>
              <a:pPr/>
              <a:t>29.03.2010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3BABBDE-A4C5-407E-9044-E31F23155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Хәерле кич, яшь математиклар!</a:t>
            </a:r>
            <a:br>
              <a:rPr lang="tt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Хәерле кич, хөрмәтле кунаклар!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tt-RU" dirty="0" smtClean="0"/>
          </a:p>
          <a:p>
            <a:endParaRPr lang="tt-RU" dirty="0"/>
          </a:p>
          <a:p>
            <a:endParaRPr lang="tt-RU" dirty="0" smtClean="0"/>
          </a:p>
          <a:p>
            <a:endParaRPr lang="tt-RU" dirty="0"/>
          </a:p>
          <a:p>
            <a:endParaRPr lang="tt-RU" dirty="0" smtClean="0"/>
          </a:p>
          <a:p>
            <a:endParaRPr lang="tt-RU" dirty="0"/>
          </a:p>
          <a:p>
            <a:endParaRPr lang="tt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2910" y="2071678"/>
            <a:ext cx="8043890" cy="450059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Ярат математиканы,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Ул акылга өйрәтә.</a:t>
            </a:r>
          </a:p>
          <a:p>
            <a:pPr algn="ctr">
              <a:buNone/>
            </a:pP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“Математика-</a:t>
            </a:r>
          </a:p>
          <a:p>
            <a:pPr algn="ctr">
              <a:buNone/>
            </a:pP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фәннәр патшасы”,-дип</a:t>
            </a:r>
          </a:p>
          <a:p>
            <a:pPr algn="ctr">
              <a:buNone/>
            </a:pP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Гаусс бик дөрес әйтә.</a:t>
            </a:r>
          </a:p>
          <a:p>
            <a:pPr algn="ctr"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Хәзер гыйлем һәм аң эше-</a:t>
            </a:r>
          </a:p>
          <a:p>
            <a:pPr algn="ctr"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Эшкуарлар заманы.</a:t>
            </a:r>
          </a:p>
          <a:p>
            <a:pPr algn="ctr">
              <a:buNone/>
            </a:pP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Атла син тормыш юлыннан, </a:t>
            </a:r>
          </a:p>
          <a:p>
            <a:pPr algn="ctr">
              <a:buNone/>
            </a:pPr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Өйрән математиканы.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Анаграммалар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535785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t-RU" sz="6000" dirty="0" smtClean="0"/>
              <a:t>Л.Н.Толстой</a:t>
            </a:r>
          </a:p>
          <a:p>
            <a:pPr algn="ctr">
              <a:buNone/>
            </a:pPr>
            <a:r>
              <a:rPr lang="tt-RU" sz="4800" dirty="0" smtClean="0">
                <a:latin typeface="Times New Roman" pitchFamily="18" charset="0"/>
                <a:cs typeface="Times New Roman" pitchFamily="18" charset="0"/>
              </a:rPr>
              <a:t>Арифметик мәсьәләләр төзү белән шөгыльләнгән </a:t>
            </a:r>
          </a:p>
          <a:p>
            <a:pPr algn="ctr">
              <a:buNone/>
            </a:pPr>
            <a:r>
              <a:rPr lang="tt-RU" sz="4800" dirty="0" smtClean="0">
                <a:latin typeface="Times New Roman" pitchFamily="18" charset="0"/>
                <a:cs typeface="Times New Roman" pitchFamily="18" charset="0"/>
              </a:rPr>
              <a:t>бөек рус язучысы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неделя математики\Skan00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11841" r="11841" b="18312"/>
          <a:stretch>
            <a:fillRect/>
          </a:stretch>
        </p:blipFill>
        <p:spPr bwMode="auto">
          <a:xfrm>
            <a:off x="5072066" y="1142984"/>
            <a:ext cx="3286148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Анаграммалар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1200" dirty="0"/>
          </a:p>
          <a:p>
            <a:pPr algn="ctr">
              <a:buNone/>
            </a:pPr>
            <a:endParaRPr lang="ru-RU" sz="1200" dirty="0" smtClean="0"/>
          </a:p>
          <a:p>
            <a:pPr algn="ctr">
              <a:buNone/>
            </a:pPr>
            <a:endParaRPr lang="ru-RU" sz="1200" dirty="0"/>
          </a:p>
          <a:p>
            <a:pPr algn="ctr">
              <a:buNone/>
            </a:pPr>
            <a:r>
              <a:rPr lang="ru-RU" sz="9600" dirty="0" err="1" smtClean="0"/>
              <a:t>ыкузма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Анаграммалар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9600" dirty="0" smtClean="0"/>
              <a:t>Музыка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Грек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теленнән тәрҗемә иткәндә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пропорция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сүзе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музыка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дигән мәгънәне белдерә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7242048" cy="1643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t-RU" sz="31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1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31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1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3100" i="1" dirty="0" smtClean="0">
                <a:latin typeface="Times New Roman" pitchFamily="18" charset="0"/>
                <a:cs typeface="Times New Roman" pitchFamily="18" charset="0"/>
              </a:rPr>
              <a:t>Математика- </a:t>
            </a:r>
            <a:br>
              <a:rPr lang="tt-RU" sz="31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3100" i="1" dirty="0" smtClean="0">
                <a:latin typeface="Times New Roman" pitchFamily="18" charset="0"/>
                <a:cs typeface="Times New Roman" pitchFamily="18" charset="0"/>
              </a:rPr>
              <a:t>“укырга һәм белем тупларга”</a:t>
            </a:r>
            <a:r>
              <a:rPr lang="tt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(Учиться и приобретать знания)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571744"/>
            <a:ext cx="4038600" cy="3554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t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57158" y="2214554"/>
            <a:ext cx="4643470" cy="384017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t-RU" sz="3200" b="1" i="1" dirty="0" smtClean="0">
                <a:latin typeface="Times New Roman" pitchFamily="18" charset="0"/>
                <a:cs typeface="Times New Roman" pitchFamily="18" charset="0"/>
              </a:rPr>
              <a:t>“Саннар дөнья белән идарә итә”</a:t>
            </a:r>
            <a:endParaRPr lang="tt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Пифагор – кешелек тарихында иң күренекле галим, б.э. </a:t>
            </a:r>
            <a:r>
              <a:rPr lang="tt-RU" sz="32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адәр якынча580 елда Самос утравында  туган.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сканирование0001"/>
          <p:cNvPicPr>
            <a:picLocks noChangeAspect="1" noChangeArrowheads="1"/>
          </p:cNvPicPr>
          <p:nvPr/>
        </p:nvPicPr>
        <p:blipFill>
          <a:blip r:embed="rId2"/>
          <a:srcRect t="4561" b="24321"/>
          <a:stretch>
            <a:fillRect/>
          </a:stretch>
        </p:blipFill>
        <p:spPr>
          <a:xfrm>
            <a:off x="5000628" y="2428868"/>
            <a:ext cx="3500431" cy="3756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tt-RU" sz="9600" dirty="0" smtClean="0">
                <a:latin typeface="Times New Roman" pitchFamily="18" charset="0"/>
                <a:cs typeface="Times New Roman" pitchFamily="18" charset="0"/>
              </a:rPr>
              <a:t>Математик көч сынашу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tt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/>
          <a:lstStyle/>
          <a:p>
            <a:pPr algn="ctr"/>
            <a:r>
              <a:rPr lang="tt-RU" dirty="0" smtClean="0"/>
              <a:t>Сораулар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Autofit/>
          </a:bodyPr>
          <a:lstStyle/>
          <a:p>
            <a:pPr marL="514350" lvl="0" indent="-514350">
              <a:buAutoNum type="arabicPeriod"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Иң озын тәүлекләр кайда?</a:t>
            </a:r>
          </a:p>
          <a:p>
            <a:pPr marL="514350" lvl="0" indent="-514350">
              <a:buAutoNum type="arabicPeriod"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Таудан төшкәндә автомобильнең кайсы тәгәрмәче әйләнми?</a:t>
            </a:r>
          </a:p>
          <a:p>
            <a:pPr marL="514350" lvl="0" indent="-514350">
              <a:buAutoNum type="arabicPeriod"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Өч электр лампочкасы яна иде. Икесен сүндерделәр. Ничә лампочка калды?</a:t>
            </a:r>
          </a:p>
          <a:p>
            <a:pPr marL="514350" lvl="0" indent="-514350">
              <a:buAutoNum type="arabicPeriod"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Сәгатьләр 13 тапкыр суга. Нинди вакытны күрсәтәләр?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Бер елда ничә ай 30 көннән тора?</a:t>
            </a:r>
          </a:p>
          <a:p>
            <a:pPr marL="514350" lvl="0" indent="-514350">
              <a:buAutoNum type="arabicPeriod"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pPr algn="ctr"/>
            <a:r>
              <a:rPr lang="tt-RU" dirty="0" smtClean="0"/>
              <a:t>Сораулар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1"/>
            <a:ext cx="8715436" cy="4786346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pPr marL="742950" indent="-742950">
              <a:buFont typeface="Arial" pitchFamily="34" charset="0"/>
              <a:buAutoNum type="arabicPeriod" startAt="5"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Борынгы масса үлчәү һәм акча берәмлеге.</a:t>
            </a:r>
          </a:p>
          <a:p>
            <a:pPr marL="742950" indent="-742950">
              <a:buFont typeface="Arial" pitchFamily="34" charset="0"/>
              <a:buAutoNum type="arabicPeriod" startAt="5"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Борынгы Пифагор мәктәбендә белем бирү дүрт бүлектән торган. Алар нинди бүлекләр?</a:t>
            </a:r>
          </a:p>
          <a:p>
            <a:pPr marL="742950" indent="-742950">
              <a:buFont typeface="Arial" pitchFamily="34" charset="0"/>
              <a:buAutoNum type="arabicPeriod" startAt="5"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Борынгы телдә “мантейн” сүзе бүгенге көндә ничек әйтелә? Нинди мәгънәне белдерә?</a:t>
            </a:r>
          </a:p>
          <a:p>
            <a:pPr marL="742950" indent="-742950">
              <a:buFont typeface="Arial" pitchFamily="34" charset="0"/>
              <a:buAutoNum type="arabicPeriod" startAt="5"/>
            </a:pP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“Саннар дөнья белән идарә итә” дип кем әйткән? (“Числа правят миром”)</a:t>
            </a:r>
          </a:p>
          <a:p>
            <a:pPr marL="742950" indent="-742950">
              <a:buAutoNum type="arabicPeriod"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7242048" cy="1643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t-RU" sz="31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1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31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1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3100" i="1" dirty="0" smtClean="0">
                <a:latin typeface="Times New Roman" pitchFamily="18" charset="0"/>
                <a:cs typeface="Times New Roman" pitchFamily="18" charset="0"/>
              </a:rPr>
              <a:t>Математика- </a:t>
            </a:r>
            <a:br>
              <a:rPr lang="tt-RU" sz="31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3100" i="1" dirty="0" smtClean="0">
                <a:latin typeface="Times New Roman" pitchFamily="18" charset="0"/>
                <a:cs typeface="Times New Roman" pitchFamily="18" charset="0"/>
              </a:rPr>
              <a:t>“укырга һәм белем тупларга”</a:t>
            </a:r>
            <a:r>
              <a:rPr lang="tt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t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sz="2000" dirty="0" smtClean="0">
                <a:latin typeface="Times New Roman" pitchFamily="18" charset="0"/>
                <a:cs typeface="Times New Roman" pitchFamily="18" charset="0"/>
              </a:rPr>
              <a:t>(Учиться и приобретать знания)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571744"/>
            <a:ext cx="4038600" cy="3554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t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57158" y="2214554"/>
            <a:ext cx="4643470" cy="384017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t-RU" sz="3200" b="1" i="1" dirty="0" smtClean="0">
                <a:latin typeface="Times New Roman" pitchFamily="18" charset="0"/>
                <a:cs typeface="Times New Roman" pitchFamily="18" charset="0"/>
              </a:rPr>
              <a:t>“Саннар дөнья белән идарә итә”</a:t>
            </a:r>
            <a:endParaRPr lang="tt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Пифагор – кешелек тарихында иң күренекле галим, б.э. </a:t>
            </a:r>
            <a:r>
              <a:rPr lang="tt-RU" sz="32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адәр якынча580 елда Самос утравында  туган.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сканирование0001"/>
          <p:cNvPicPr>
            <a:picLocks noChangeAspect="1" noChangeArrowheads="1"/>
          </p:cNvPicPr>
          <p:nvPr/>
        </p:nvPicPr>
        <p:blipFill>
          <a:blip r:embed="rId2"/>
          <a:srcRect t="4561" b="24321"/>
          <a:stretch>
            <a:fillRect/>
          </a:stretch>
        </p:blipFill>
        <p:spPr>
          <a:xfrm>
            <a:off x="5000628" y="2428868"/>
            <a:ext cx="3500431" cy="3756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000108"/>
          </a:xfrm>
        </p:spPr>
        <p:txBody>
          <a:bodyPr/>
          <a:lstStyle/>
          <a:p>
            <a:pPr algn="ctr"/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Мәсьәләләр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7239000" cy="5500726"/>
          </a:xfrm>
        </p:spPr>
        <p:txBody>
          <a:bodyPr>
            <a:noAutofit/>
          </a:bodyPr>
          <a:lstStyle/>
          <a:p>
            <a:pPr lvl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рпечнең массасы 2 кг һәм тагын ярты кирпеч массасына тигез. Кирпеч ничә кг</a:t>
            </a: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2. Бер </a:t>
            </a:r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шырпының озынлыгы 4 см 5 мм. 15 шырпыдан  метр </a:t>
            </a: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төзергә.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7дус фотолар алмаша. Ничә фотография таратылган?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just">
              <a:buNone/>
            </a:pP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4. Көнчыгыштан  </a:t>
            </a:r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көнбатышка  50 км/сәг тизлек белән электр поезды бара. Шул ук юнәлештә 8 км/сәг тизлек белән җил исә. Поездның төтене кайсы якка авышыр</a:t>
            </a: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5. 9 </a:t>
            </a:r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акчаның берсе ялган һәм ул   чын акчаларга караганда җиңелрәк. Тәлинкәле үлчәү ярдәмендә ике тапкыр гына үлчәп, бу ялган акчаны ничек табарга?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Анаграммалар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t-RU" sz="1200" dirty="0" smtClean="0"/>
              <a:t>  </a:t>
            </a:r>
          </a:p>
          <a:p>
            <a:pPr>
              <a:buNone/>
            </a:pPr>
            <a:endParaRPr lang="tt-RU" sz="1200" dirty="0"/>
          </a:p>
          <a:p>
            <a:pPr>
              <a:buNone/>
            </a:pPr>
            <a:endParaRPr lang="tt-RU" sz="1200" dirty="0" smtClean="0"/>
          </a:p>
          <a:p>
            <a:pPr>
              <a:buNone/>
            </a:pPr>
            <a:endParaRPr lang="tt-RU" sz="1200" dirty="0"/>
          </a:p>
          <a:p>
            <a:pPr>
              <a:buNone/>
            </a:pPr>
            <a:endParaRPr lang="tt-RU" sz="1200" dirty="0" smtClean="0"/>
          </a:p>
          <a:p>
            <a:pPr algn="ctr">
              <a:buNone/>
            </a:pPr>
            <a:r>
              <a:rPr lang="tt-RU" sz="9600" dirty="0" smtClean="0"/>
              <a:t>фироматмер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tt-RU" dirty="0" smtClean="0"/>
              <a:t>Анаграммалар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857364"/>
            <a:ext cx="528641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t-RU" sz="6500" dirty="0" smtClean="0"/>
              <a:t>Арифмометр</a:t>
            </a:r>
          </a:p>
          <a:p>
            <a:pPr algn="ctr">
              <a:buNone/>
            </a:pPr>
            <a:r>
              <a:rPr lang="tt-RU" sz="4000" dirty="0" smtClean="0">
                <a:latin typeface="Times New Roman" pitchFamily="18" charset="0"/>
                <a:cs typeface="Times New Roman" pitchFamily="18" charset="0"/>
              </a:rPr>
              <a:t>Немец физигы һәм математигы Лейбниц 1673 елда уйлап таба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неделя математики\Skan00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571612"/>
            <a:ext cx="2975054" cy="38860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Анаграммалар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tt-RU" sz="1600" dirty="0" smtClean="0"/>
          </a:p>
          <a:p>
            <a:pPr algn="ctr">
              <a:buNone/>
            </a:pPr>
            <a:endParaRPr lang="tt-RU" sz="1600" dirty="0"/>
          </a:p>
          <a:p>
            <a:pPr algn="ctr">
              <a:buNone/>
            </a:pPr>
            <a:endParaRPr lang="tt-RU" sz="1600" dirty="0" smtClean="0"/>
          </a:p>
          <a:p>
            <a:pPr algn="ctr">
              <a:buNone/>
            </a:pPr>
            <a:r>
              <a:rPr lang="tt-RU" sz="9600" dirty="0" smtClean="0"/>
              <a:t>солтойт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EAEAEA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AEAE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136</TotalTime>
  <Words>268</Words>
  <Application>Microsoft Office PowerPoint</Application>
  <PresentationFormat>Экран (4:3)</PresentationFormat>
  <Paragraphs>70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 Хәерле кич, яшь математиклар! Хәерле кич, хөрмәтле кунаклар!</vt:lpstr>
      <vt:lpstr>Слайд 2</vt:lpstr>
      <vt:lpstr>Сораулар</vt:lpstr>
      <vt:lpstr>Сораулар</vt:lpstr>
      <vt:lpstr>  Математика-  “укырга һәм белем тупларга” (Учиться и приобретать знания) </vt:lpstr>
      <vt:lpstr>Мәсьәләләр</vt:lpstr>
      <vt:lpstr>Анаграммалар</vt:lpstr>
      <vt:lpstr>Анаграммалар</vt:lpstr>
      <vt:lpstr>Анаграммалар</vt:lpstr>
      <vt:lpstr>Анаграммалар</vt:lpstr>
      <vt:lpstr>Анаграммалар</vt:lpstr>
      <vt:lpstr>Анаграммалар</vt:lpstr>
      <vt:lpstr>  Математика-  “укырга һәм белем тупларга” (Учиться и приобретать знания)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Хәерле кич, яшь математиклар! Хәерле кич, хөрмәтле кунаклар!</dc:title>
  <dc:creator>Admin</dc:creator>
  <cp:lastModifiedBy>Admin</cp:lastModifiedBy>
  <cp:revision>17</cp:revision>
  <dcterms:created xsi:type="dcterms:W3CDTF">2009-09-20T13:59:17Z</dcterms:created>
  <dcterms:modified xsi:type="dcterms:W3CDTF">2010-03-29T09:21:45Z</dcterms:modified>
</cp:coreProperties>
</file>